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1T10:56:39.54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2280 21 24575,'-918'0'0,"879"-2"0,-42-7 0,-4-1 0,75 11 0,-1 1 0,0 0 0,1 0 0,0 1 0,-1 0 0,1 1 0,0 0 0,1 1 0,-1 0 0,1 0 0,-13 10 0,-26 13 0,8-12 0,0 0 0,-53 11 0,-43 16 0,126-38 0,0 0 0,1 1 0,0 0 0,0 1 0,0-1 0,1 2 0,0-1 0,-8 10 0,-56 75 0,51-64 0,-78 102 0,-94 131 0,172-226 0,2 1 0,2 1 0,1 0 0,2 1 0,1 0 0,2 1 0,2 1 0,1 0 0,-2 58 0,-15 70 0,14-106 0,-5 106 0,15-138 0,-1 28 0,2 1 0,2-1 0,3 0 0,21 95 0,12 45 0,-30-143 0,2-1 0,28 90 0,-22-106 0,29 50 0,-26-53 0,26 64 0,-39-80 0,1 0 0,1 0 0,1-1 0,0 0 0,1 0 0,1-1 0,0 0 0,2-1 0,0-1 0,26 25 0,-5-6 0,-1 2 0,-2 1 0,32 50 0,-35-47 0,1-1 0,2-1 0,41 38 0,-48-57 0,48 30 0,0-1 0,-52-34 0,1-1 0,0-1 0,1-1 0,0 0 0,24 6 0,120 28 0,-138-36 0,-1 0 0,0 2 0,0 1 0,-2 1 0,35 24 0,-24-16 0,56 26 0,-19-15 0,-47-19 0,1-1 0,0-1 0,0-1 0,1-2 0,0-1 0,1-1 0,46 4 0,110-11-1365,-162 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1T10:56:41.04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200 1 24575,'3'0'0,"-1"1"0,0-1 0,1 1 0,-1 0 0,0 0 0,1 0 0,-1 0 0,0 0 0,0 1 0,0-1 0,0 1 0,0-1 0,0 1 0,2 3 0,27 31 0,-21-23 0,25 32 0,53 96 0,-52-81 0,-24-42 0,-10-16 0,0 1 0,0 0 0,0-1 0,-1 1 0,1 0 0,-1 0 0,0 0 0,0 0 0,1 3 0,-2-4 0,0-1 0,0 0 0,0 1 0,-1-1 0,1 1 0,0-1 0,-1 1 0,1-1 0,-1 0 0,0 1 0,1-1 0,-1 0 0,0 0 0,0 0 0,0 1 0,0-1 0,0 0 0,0 0 0,0 0 0,0 0 0,0-1 0,-1 1 0,1 0 0,-3 1 0,-73 37 0,62-33 0,0 1 0,0 0 0,1 1 0,0 1 0,1 0 0,-18 15 0,-12 23 0,2 1 0,1 3 0,-53 89 0,90-133 3,0 0-1,0 1 0,0-1 0,1 0 1,-3 16-1,0 2-1381,-1-4-5447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1T10:56:57.48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23778,'2593'0'0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2F00F-58EA-DED0-F324-477485A5F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AB1E491-383D-C0F1-86B4-7F964D736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1099DC-793E-1333-C297-9209C292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03B6F1-C9E1-4E78-EEBA-6379D3F8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4F34B1-EB4D-B9D7-3EA9-272ECA538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459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744BB8-292C-F419-7BD3-0F88D2E13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F2E4A3E-C63D-BF0F-3616-33BAD649A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ED0DA0-DF05-5E38-9AF4-C16954732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8A1951-FF46-34EF-716E-FD729D42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A63CF9-1947-DCD2-53DA-6F3F231A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397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F97666C-73E2-442D-A142-9CDDF6FD4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4A8362C-B03E-0F16-5EAF-FFFE30EA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FF9E8F-1A09-8DFB-CE55-DF05BF4F6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D51244-746B-45A6-FC4E-369FE569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AC7638-6FE9-46DE-E582-113B1A18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19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73C7DA-7B95-577B-3DEB-E95CA5B3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80B4DF-6DD3-7999-6C95-B0E0119B6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CA0E8D-A9D3-2A47-B714-74CA910F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7E7283-3B9D-98CD-ABE8-CA1F4DB3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A5B8C1-DA0B-D256-13EB-EDB8B8BCD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254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401F74-8628-D3F0-A5A5-8AAA6AE22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CB8F64-F67D-EDFD-46C2-6D82CFDA5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44D891-A7CB-C51A-61C6-B185E42DA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7B3D6A-EDB1-106B-C014-984B8745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356575-FD37-3B6B-EB2F-3B44EACD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531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F3FD10-FB48-B899-669C-37337BBD6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769622-8A3B-0A3F-9B78-2322785AE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F507B08-EF8B-1B6C-FFA2-B4BC6E166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C5A6D2-FCCF-67EA-948F-E9724751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76AD29-DB64-4511-D4BD-45F96B73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E66E75-70CB-B2DE-5945-4980B2E0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105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399F5-5B9F-5E71-6C6B-139FB2B6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461025-ED3E-3C59-2091-59CF44EFD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189A47-6CFF-5A90-4F80-CA9B882E2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1C592F3-6545-CC5A-E281-8D4990884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14C80EE-E0A2-162E-C0E5-D72F01639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96F7DAD-1141-1540-3F61-5F9AFD25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BD13AC9-6892-CE36-001D-EF65894B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2E727DF-D257-7EF4-D8A5-9E780494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020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0B686-ED36-0563-139B-FE07AF3DB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42C1A3-89E2-CE83-41E0-D45C215FD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4409C9-5946-A4A4-19C9-8DF3B4739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F52882D-C3E9-D2A0-3CF4-1C9646B3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255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F2F2062-B2E7-65AE-2246-F5AB2804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96BFB2C-1C4D-C413-B725-4BB4F1F5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A59CC4-55B9-14B3-99A0-C12CA59F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254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E018E-8934-D9FD-BBD8-BE1DED9AB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A945B2-01E9-9DA5-4145-65ED6104D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36E996D-20F7-D847-FDFD-FB4CE8F05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04936A-384D-3849-C7D0-CE99414B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EE03B2-A0A5-C108-1461-1094600B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2F07B2-CAE3-BF12-8088-C782E723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73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8B6CBA-C077-6DDD-58BA-F7899291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B0884FD-F559-D56E-8E5A-A477C6D49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48ADEE-64C4-D3B5-ADDA-FE600D8F1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99CD136-31DF-94AC-6EB3-66FA8333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13DBEC-E099-2E00-1F41-785FEF435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FE3B2E-AE37-905C-C384-24E33C46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23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33A45D7-028B-E447-31EF-F1CE13215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E4B278-CBCB-8357-DE32-AFB952DEC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EC9204-22EE-875D-F166-FEE8A35FB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DFFBFB-DFCB-4571-99C1-884128575A21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F0734A-AEC3-D187-FCCB-BB53A9E2E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ABE38E-922B-A110-A1EC-24A37818E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07172E-56A9-4CFE-B23B-1E4474712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230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058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SonicTC Ultimate (2.5.0.109)">
            <a:extLst>
              <a:ext uri="{FF2B5EF4-FFF2-40B4-BE49-F238E27FC236}">
                <a16:creationId xmlns:a16="http://schemas.microsoft.com/office/drawing/2014/main" id="{DD00B434-2A43-FF0A-BDE2-F8E7FE625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9" y="279988"/>
            <a:ext cx="5357379" cy="472165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BC8EEF9-6007-B20E-494A-F8DD0B951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378" y="279988"/>
            <a:ext cx="5384810" cy="5429250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5D306AF8-46C1-6A13-A293-08BEE72947D8}"/>
              </a:ext>
            </a:extLst>
          </p:cNvPr>
          <p:cNvCxnSpPr>
            <a:cxnSpLocks/>
          </p:cNvCxnSpPr>
          <p:nvPr/>
        </p:nvCxnSpPr>
        <p:spPr>
          <a:xfrm flipV="1">
            <a:off x="2200275" y="1295400"/>
            <a:ext cx="4067175" cy="122872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5DDF6E3C-DA3A-CCEA-9AFE-54F994886650}"/>
              </a:ext>
            </a:extLst>
          </p:cNvPr>
          <p:cNvCxnSpPr>
            <a:cxnSpLocks/>
          </p:cNvCxnSpPr>
          <p:nvPr/>
        </p:nvCxnSpPr>
        <p:spPr>
          <a:xfrm flipV="1">
            <a:off x="2276475" y="1781175"/>
            <a:ext cx="3990975" cy="187642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BB6D97DC-24B9-7BF9-0616-A1832E6CEFD4}"/>
              </a:ext>
            </a:extLst>
          </p:cNvPr>
          <p:cNvSpPr txBox="1"/>
          <p:nvPr/>
        </p:nvSpPr>
        <p:spPr>
          <a:xfrm>
            <a:off x="6805179" y="1378580"/>
            <a:ext cx="294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Alle Messergebnisse im Messpunkt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624E4DE-EAB3-F0AD-1AEC-E11EC62AC146}"/>
              </a:ext>
            </a:extLst>
          </p:cNvPr>
          <p:cNvSpPr txBox="1"/>
          <p:nvPr/>
        </p:nvSpPr>
        <p:spPr>
          <a:xfrm>
            <a:off x="6805179" y="1961822"/>
            <a:ext cx="294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Nur ein Messergebnis mit Gesamtsignal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3A5CF91A-0CC7-C62B-1528-CBA690BA0804}"/>
              </a:ext>
            </a:extLst>
          </p:cNvPr>
          <p:cNvGrpSpPr/>
          <p:nvPr/>
        </p:nvGrpSpPr>
        <p:grpSpPr>
          <a:xfrm>
            <a:off x="-87795" y="2269065"/>
            <a:ext cx="821160" cy="1558440"/>
            <a:chOff x="-87795" y="2269065"/>
            <a:chExt cx="821160" cy="155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id="{17B7ACC8-F64C-C4B5-87C2-3677A9B32FC7}"/>
                    </a:ext>
                  </a:extLst>
                </p14:cNvPr>
                <p14:cNvContentPartPr/>
                <p14:nvPr/>
              </p14:nvContentPartPr>
              <p14:xfrm>
                <a:off x="-87795" y="2269065"/>
                <a:ext cx="821160" cy="1379880"/>
              </p14:xfrm>
            </p:contentPart>
          </mc:Choice>
          <mc:Fallback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17B7ACC8-F64C-C4B5-87C2-3677A9B32FC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-96435" y="2260065"/>
                  <a:ext cx="838800" cy="139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id="{B81A82F1-12DA-2D86-B1FF-D260A5D9DEEC}"/>
                    </a:ext>
                  </a:extLst>
                </p14:cNvPr>
                <p14:cNvContentPartPr/>
                <p14:nvPr/>
              </p14:nvContentPartPr>
              <p14:xfrm>
                <a:off x="518445" y="3504945"/>
                <a:ext cx="166680" cy="322560"/>
              </p14:xfrm>
            </p:contentPart>
          </mc:Choice>
          <mc:Fallback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B81A82F1-12DA-2D86-B1FF-D260A5D9DEE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9805" y="3496305"/>
                  <a:ext cx="184320" cy="34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9" name="Freihand 18">
                <a:extLst>
                  <a:ext uri="{FF2B5EF4-FFF2-40B4-BE49-F238E27FC236}">
                    <a16:creationId xmlns:a16="http://schemas.microsoft.com/office/drawing/2014/main" id="{F3B6812C-34C3-E61F-3888-A57A0D498120}"/>
                  </a:ext>
                </a:extLst>
              </p14:cNvPr>
              <p14:cNvContentPartPr/>
              <p14:nvPr/>
            </p14:nvContentPartPr>
            <p14:xfrm>
              <a:off x="4362165" y="2123625"/>
              <a:ext cx="933840" cy="360"/>
            </p14:xfrm>
          </p:contentPart>
        </mc:Choice>
        <mc:Fallback>
          <p:pic>
            <p:nvPicPr>
              <p:cNvPr id="19" name="Freihand 18">
                <a:extLst>
                  <a:ext uri="{FF2B5EF4-FFF2-40B4-BE49-F238E27FC236}">
                    <a16:creationId xmlns:a16="http://schemas.microsoft.com/office/drawing/2014/main" id="{F3B6812C-34C3-E61F-3888-A57A0D4981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53165" y="2114625"/>
                <a:ext cx="95148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feld 21">
            <a:extLst>
              <a:ext uri="{FF2B5EF4-FFF2-40B4-BE49-F238E27FC236}">
                <a16:creationId xmlns:a16="http://schemas.microsoft.com/office/drawing/2014/main" id="{6FCE13EC-12F2-629E-9197-28D5310AFF99}"/>
              </a:ext>
            </a:extLst>
          </p:cNvPr>
          <p:cNvSpPr txBox="1"/>
          <p:nvPr/>
        </p:nvSpPr>
        <p:spPr>
          <a:xfrm>
            <a:off x="6967104" y="2975289"/>
            <a:ext cx="294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Alle Messpunkt-Ergebnisse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9F951565-6C57-A5D3-8B9F-FC52E10AFA5E}"/>
              </a:ext>
            </a:extLst>
          </p:cNvPr>
          <p:cNvCxnSpPr>
            <a:cxnSpLocks/>
          </p:cNvCxnSpPr>
          <p:nvPr/>
        </p:nvCxnSpPr>
        <p:spPr>
          <a:xfrm>
            <a:off x="2200275" y="3113788"/>
            <a:ext cx="676275" cy="88626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9C115734-B85C-34B9-CE3A-49CD39B077DA}"/>
              </a:ext>
            </a:extLst>
          </p:cNvPr>
          <p:cNvSpPr txBox="1"/>
          <p:nvPr/>
        </p:nvSpPr>
        <p:spPr>
          <a:xfrm>
            <a:off x="2538412" y="4019896"/>
            <a:ext cx="2948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Messablauf wird unterbrochen, wenn eine bestimmte Drehzahl erreicht ist</a:t>
            </a:r>
          </a:p>
        </p:txBody>
      </p:sp>
    </p:spTree>
    <p:extLst>
      <p:ext uri="{BB962C8B-B14F-4D97-AF65-F5344CB8AC3E}">
        <p14:creationId xmlns:p14="http://schemas.microsoft.com/office/powerpoint/2010/main" val="3675172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Breitbild</PresentationFormat>
  <Paragraphs>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Lampe RTE</dc:creator>
  <cp:lastModifiedBy>Lampe RTE</cp:lastModifiedBy>
  <cp:revision>1</cp:revision>
  <dcterms:created xsi:type="dcterms:W3CDTF">2025-03-11T10:54:00Z</dcterms:created>
  <dcterms:modified xsi:type="dcterms:W3CDTF">2025-03-11T11:03:57Z</dcterms:modified>
</cp:coreProperties>
</file>